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57" r:id="rId4"/>
    <p:sldId id="267" r:id="rId5"/>
    <p:sldId id="263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2D12D-4C98-4209-99FD-F46814D07E7C}" v="36" dt="2019-07-08T06:54:27.485"/>
    <p1510:client id="{E7099B15-06E4-44C9-9CF7-6AD5318BCE2A}" v="449" dt="2019-07-08T06:17:36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3941E76D-E7B4-4799-AF58-5A81FBD13C49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gm:t>
    </dgm:pt>
    <dgm:pt modelId="{64512D64-5007-439D-A560-910C2E8D23CD}" type="parTrans" cxnId="{EE17ABBE-193A-43C3-B8F5-4EA68413D8F3}">
      <dgm:prSet/>
      <dgm:spPr/>
      <dgm:t>
        <a:bodyPr/>
        <a:lstStyle/>
        <a:p>
          <a:endParaRPr lang="pt-BR"/>
        </a:p>
      </dgm:t>
    </dgm:pt>
    <dgm:pt modelId="{D99B3FC1-3DB9-4175-8697-5164FCBB3087}" type="sibTrans" cxnId="{EE17ABBE-193A-43C3-B8F5-4EA68413D8F3}">
      <dgm:prSet/>
      <dgm:spPr/>
      <dgm:t>
        <a:bodyPr/>
        <a:lstStyle/>
        <a:p>
          <a:endParaRPr lang="pt-BR"/>
        </a:p>
      </dgm:t>
    </dgm:pt>
    <dgm:pt modelId="{5BB17513-8B4C-4C6C-BC30-C3C4D60E4701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gm:t>
    </dgm:pt>
    <dgm:pt modelId="{1555AAE8-D07C-4ECD-9A4A-2DDE76DF2B53}" type="parTrans" cxnId="{1C5C430B-8378-4889-8194-D258D5B3E489}">
      <dgm:prSet/>
      <dgm:spPr/>
      <dgm:t>
        <a:bodyPr/>
        <a:lstStyle/>
        <a:p>
          <a:endParaRPr lang="pt-BR"/>
        </a:p>
      </dgm:t>
    </dgm:pt>
    <dgm:pt modelId="{3FA57C11-7B42-488F-8205-068CBF58EF02}" type="sibTrans" cxnId="{1C5C430B-8378-4889-8194-D258D5B3E489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57F2E472-9AF1-4D55-A40E-CB8AA0BF41EE}" type="pres">
      <dgm:prSet presAssocID="{5BB17513-8B4C-4C6C-BC30-C3C4D60E4701}" presName="boxAndChildren" presStyleCnt="0"/>
      <dgm:spPr/>
    </dgm:pt>
    <dgm:pt modelId="{97064EBD-87C4-41C1-B86F-87BE47915A77}" type="pres">
      <dgm:prSet presAssocID="{5BB17513-8B4C-4C6C-BC30-C3C4D60E4701}" presName="parentTextBox" presStyleLbl="node1" presStyleIdx="0" presStyleCnt="5"/>
      <dgm:spPr/>
    </dgm:pt>
    <dgm:pt modelId="{DCB643F5-E4DB-4FD0-83E2-EAEB6EA49C57}" type="pres">
      <dgm:prSet presAssocID="{D99B3FC1-3DB9-4175-8697-5164FCBB3087}" presName="sp" presStyleCnt="0"/>
      <dgm:spPr/>
    </dgm:pt>
    <dgm:pt modelId="{D86D9016-AC31-4AEE-BBEE-46215A40B774}" type="pres">
      <dgm:prSet presAssocID="{3941E76D-E7B4-4799-AF58-5A81FBD13C49}" presName="arrowAndChildren" presStyleCnt="0"/>
      <dgm:spPr/>
    </dgm:pt>
    <dgm:pt modelId="{79F5715D-D603-4EAB-81A6-641F222322C2}" type="pres">
      <dgm:prSet presAssocID="{3941E76D-E7B4-4799-AF58-5A81FBD13C49}" presName="parentTextArrow" presStyleLbl="node1" presStyleIdx="1" presStyleCnt="5" custLinFactNeighborX="2647" custLinFactNeighborY="-7964"/>
      <dgm:spPr/>
    </dgm:pt>
    <dgm:pt modelId="{EA6588D8-CBFF-4C6A-A515-870D1AD3E936}" type="pres">
      <dgm:prSet presAssocID="{E68031D9-E3F9-439E-86FC-2A0A3A3988D0}" presName="sp" presStyleCnt="0"/>
      <dgm:spPr/>
    </dgm:pt>
    <dgm:pt modelId="{9F3FAC20-D26C-46D3-927C-EF2A4A91BDA5}" type="pres">
      <dgm:prSet presAssocID="{51A6936C-668E-4912-B1B4-BA2D45D3F624}" presName="arrowAndChildren" presStyleCnt="0"/>
      <dgm:spPr/>
    </dgm:pt>
    <dgm:pt modelId="{A8855252-A9D1-437F-AC1E-495FE38313AC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2647" custLinFactNeighborY="-7964"/>
      <dgm:spPr/>
    </dgm:pt>
  </dgm:ptLst>
  <dgm:cxnLst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1C5C430B-8378-4889-8194-D258D5B3E489}" srcId="{81269538-BFC5-48BB-BEA1-D7AF1F385FD5}" destId="{5BB17513-8B4C-4C6C-BC30-C3C4D60E4701}" srcOrd="4" destOrd="0" parTransId="{1555AAE8-D07C-4ECD-9A4A-2DDE76DF2B53}" sibTransId="{3FA57C11-7B42-488F-8205-068CBF58EF02}"/>
    <dgm:cxn modelId="{3565E327-3BD2-43A2-AF9A-55C627F41BFE}" type="presOf" srcId="{3941E76D-E7B4-4799-AF58-5A81FBD13C49}" destId="{79F5715D-D603-4EAB-81A6-641F222322C2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824A6591-7C7E-45C8-B411-95DEBDD43025}" type="presOf" srcId="{51A6936C-668E-4912-B1B4-BA2D45D3F624}" destId="{A8855252-A9D1-437F-AC1E-495FE38313A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EE17ABBE-193A-43C3-B8F5-4EA68413D8F3}" srcId="{81269538-BFC5-48BB-BEA1-D7AF1F385FD5}" destId="{3941E76D-E7B4-4799-AF58-5A81FBD13C49}" srcOrd="3" destOrd="0" parTransId="{64512D64-5007-439D-A560-910C2E8D23CD}" sibTransId="{D99B3FC1-3DB9-4175-8697-5164FCBB3087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B562B0D1-D9F1-4C18-A84C-2DB2DEA891D8}" type="presOf" srcId="{5BB17513-8B4C-4C6C-BC30-C3C4D60E4701}" destId="{97064EBD-87C4-41C1-B86F-87BE47915A77}" srcOrd="0" destOrd="0" presId="urn:microsoft.com/office/officeart/2005/8/layout/process4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45123E98-7073-48E3-9BD7-44AB242A4080}" type="presParOf" srcId="{C0DC2BFA-4F5B-47EA-8C1B-EC726D86903F}" destId="{57F2E472-9AF1-4D55-A40E-CB8AA0BF41EE}" srcOrd="0" destOrd="0" presId="urn:microsoft.com/office/officeart/2005/8/layout/process4"/>
    <dgm:cxn modelId="{8C49EB0C-A185-4C32-80DA-A3C42D336134}" type="presParOf" srcId="{57F2E472-9AF1-4D55-A40E-CB8AA0BF41EE}" destId="{97064EBD-87C4-41C1-B86F-87BE47915A77}" srcOrd="0" destOrd="0" presId="urn:microsoft.com/office/officeart/2005/8/layout/process4"/>
    <dgm:cxn modelId="{B0475F04-DA2A-43FB-8B85-E3867C07074F}" type="presParOf" srcId="{C0DC2BFA-4F5B-47EA-8C1B-EC726D86903F}" destId="{DCB643F5-E4DB-4FD0-83E2-EAEB6EA49C57}" srcOrd="1" destOrd="0" presId="urn:microsoft.com/office/officeart/2005/8/layout/process4"/>
    <dgm:cxn modelId="{41276FC1-7F8A-4E17-BD4D-014D42A8CBE6}" type="presParOf" srcId="{C0DC2BFA-4F5B-47EA-8C1B-EC726D86903F}" destId="{D86D9016-AC31-4AEE-BBEE-46215A40B774}" srcOrd="2" destOrd="0" presId="urn:microsoft.com/office/officeart/2005/8/layout/process4"/>
    <dgm:cxn modelId="{139EEF49-11E7-4AA7-A57B-BEE64827FBE4}" type="presParOf" srcId="{D86D9016-AC31-4AEE-BBEE-46215A40B774}" destId="{79F5715D-D603-4EAB-81A6-641F222322C2}" srcOrd="0" destOrd="0" presId="urn:microsoft.com/office/officeart/2005/8/layout/process4"/>
    <dgm:cxn modelId="{2DCA472C-6F75-47A1-B877-450AF4D3E650}" type="presParOf" srcId="{C0DC2BFA-4F5B-47EA-8C1B-EC726D86903F}" destId="{EA6588D8-CBFF-4C6A-A515-870D1AD3E936}" srcOrd="3" destOrd="0" presId="urn:microsoft.com/office/officeart/2005/8/layout/process4"/>
    <dgm:cxn modelId="{AE72CA90-B2FF-4D6A-92C5-A5A3D67708D2}" type="presParOf" srcId="{C0DC2BFA-4F5B-47EA-8C1B-EC726D86903F}" destId="{9F3FAC20-D26C-46D3-927C-EF2A4A91BDA5}" srcOrd="4" destOrd="0" presId="urn:microsoft.com/office/officeart/2005/8/layout/process4"/>
    <dgm:cxn modelId="{B8E599BF-739B-44FA-9746-4918B84A8694}" type="presParOf" srcId="{9F3FAC20-D26C-46D3-927C-EF2A4A91BDA5}" destId="{A8855252-A9D1-437F-AC1E-495FE38313AC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A2F7EEB-086E-42E7-8273-3D7F78644EF7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475CD48B-6B44-4EF9-BA78-E233A7D6C4DA}" type="parTrans" cxnId="{095E9902-64A3-426C-B383-28992B6ADD04}">
      <dgm:prSet/>
      <dgm:spPr/>
      <dgm:t>
        <a:bodyPr/>
        <a:lstStyle/>
        <a:p>
          <a:endParaRPr lang="pt-BR"/>
        </a:p>
      </dgm:t>
    </dgm:pt>
    <dgm:pt modelId="{83A06954-5ADA-4EF9-B301-3806C5F63149}" type="sibTrans" cxnId="{095E9902-64A3-426C-B383-28992B6ADD04}">
      <dgm:prSet/>
      <dgm:spPr/>
      <dgm:t>
        <a:bodyPr/>
        <a:lstStyle/>
        <a:p>
          <a:endParaRPr lang="pt-BR"/>
        </a:p>
      </dgm:t>
    </dgm:pt>
    <dgm:pt modelId="{193F6A46-964F-48D7-BD3C-BA45EC25B92D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gm:t>
    </dgm:pt>
    <dgm:pt modelId="{7E1A7115-D9F2-425A-80C2-43CE60A7BC05}" type="parTrans" cxnId="{0C6144CB-20DC-450C-80D5-87CF1A2E2A27}">
      <dgm:prSet/>
      <dgm:spPr/>
      <dgm:t>
        <a:bodyPr/>
        <a:lstStyle/>
        <a:p>
          <a:endParaRPr lang="pt-BR"/>
        </a:p>
      </dgm:t>
    </dgm:pt>
    <dgm:pt modelId="{18B2E783-5CA4-450F-91BE-50F15D739C59}" type="sibTrans" cxnId="{0C6144CB-20DC-450C-80D5-87CF1A2E2A27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9336D0D9-F00A-4AF4-BE40-4075BEDE988E}" type="pres">
      <dgm:prSet presAssocID="{193F6A46-964F-48D7-BD3C-BA45EC25B92D}" presName="boxAndChildren" presStyleCnt="0"/>
      <dgm:spPr/>
    </dgm:pt>
    <dgm:pt modelId="{4F2BD64B-0BD3-456B-8387-EA2DD5B5935C}" type="pres">
      <dgm:prSet presAssocID="{193F6A46-964F-48D7-BD3C-BA45EC25B92D}" presName="parentTextBox" presStyleLbl="node1" presStyleIdx="0" presStyleCnt="5"/>
      <dgm:spPr/>
    </dgm:pt>
    <dgm:pt modelId="{7DD24A06-2F46-497F-A281-D323A93BB76F}" type="pres">
      <dgm:prSet presAssocID="{83A06954-5ADA-4EF9-B301-3806C5F63149}" presName="sp" presStyleCnt="0"/>
      <dgm:spPr/>
    </dgm:pt>
    <dgm:pt modelId="{93806AF2-BB9A-45C1-B3CD-CE3C17D5747D}" type="pres">
      <dgm:prSet presAssocID="{5A2F7EEB-086E-42E7-8273-3D7F78644EF7}" presName="arrowAndChildren" presStyleCnt="0"/>
      <dgm:spPr/>
    </dgm:pt>
    <dgm:pt modelId="{9002BAAF-8841-46F2-B17C-7A2E52C0CEFA}" type="pres">
      <dgm:prSet presAssocID="{5A2F7EEB-086E-42E7-8273-3D7F78644EF7}" presName="parentTextArrow" presStyleLbl="node1" presStyleIdx="1" presStyleCnt="5"/>
      <dgm:spPr/>
    </dgm:pt>
    <dgm:pt modelId="{9D6D31AF-E2BE-467D-9DF8-984B91111FD8}" type="pres">
      <dgm:prSet presAssocID="{E68031D9-E3F9-439E-86FC-2A0A3A3988D0}" presName="sp" presStyleCnt="0"/>
      <dgm:spPr/>
    </dgm:pt>
    <dgm:pt modelId="{05DD1BA3-3653-4E2B-B5ED-40322CE591AA}" type="pres">
      <dgm:prSet presAssocID="{51A6936C-668E-4912-B1B4-BA2D45D3F624}" presName="arrowAndChildren" presStyleCnt="0"/>
      <dgm:spPr/>
    </dgm:pt>
    <dgm:pt modelId="{C6C0ACF6-5D79-4105-8A3C-E92F958D0F90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-7755" custLinFactNeighborY="-47"/>
      <dgm:spPr/>
    </dgm:pt>
  </dgm:ptLst>
  <dgm:cxnLst>
    <dgm:cxn modelId="{095E9902-64A3-426C-B383-28992B6ADD04}" srcId="{81269538-BFC5-48BB-BEA1-D7AF1F385FD5}" destId="{5A2F7EEB-086E-42E7-8273-3D7F78644EF7}" srcOrd="3" destOrd="0" parTransId="{475CD48B-6B44-4EF9-BA78-E233A7D6C4DA}" sibTransId="{83A06954-5ADA-4EF9-B301-3806C5F63149}"/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F9E2BE71-2FCE-425C-A309-B86E0D1FDA93}" type="presOf" srcId="{51A6936C-668E-4912-B1B4-BA2D45D3F624}" destId="{C6C0ACF6-5D79-4105-8A3C-E92F958D0F90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A05FE396-417A-4C38-917B-B0FBBDEEE800}" type="presOf" srcId="{193F6A46-964F-48D7-BD3C-BA45EC25B92D}" destId="{4F2BD64B-0BD3-456B-8387-EA2DD5B5935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F97424AE-B9FD-4321-A74B-6F69B19471E4}" type="presOf" srcId="{5A2F7EEB-086E-42E7-8273-3D7F78644EF7}" destId="{9002BAAF-8841-46F2-B17C-7A2E52C0CEFA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C6144CB-20DC-450C-80D5-87CF1A2E2A27}" srcId="{81269538-BFC5-48BB-BEA1-D7AF1F385FD5}" destId="{193F6A46-964F-48D7-BD3C-BA45EC25B92D}" srcOrd="4" destOrd="0" parTransId="{7E1A7115-D9F2-425A-80C2-43CE60A7BC05}" sibTransId="{18B2E783-5CA4-450F-91BE-50F15D739C59}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28B59F30-080B-4660-A8E8-B52889BF9A87}" type="presParOf" srcId="{C0DC2BFA-4F5B-47EA-8C1B-EC726D86903F}" destId="{9336D0D9-F00A-4AF4-BE40-4075BEDE988E}" srcOrd="0" destOrd="0" presId="urn:microsoft.com/office/officeart/2005/8/layout/process4"/>
    <dgm:cxn modelId="{024CF440-6613-45FA-BC29-24F8F5725144}" type="presParOf" srcId="{9336D0D9-F00A-4AF4-BE40-4075BEDE988E}" destId="{4F2BD64B-0BD3-456B-8387-EA2DD5B5935C}" srcOrd="0" destOrd="0" presId="urn:microsoft.com/office/officeart/2005/8/layout/process4"/>
    <dgm:cxn modelId="{37F6C77C-F03F-4EA8-8FA3-BCFFAF1F2F50}" type="presParOf" srcId="{C0DC2BFA-4F5B-47EA-8C1B-EC726D86903F}" destId="{7DD24A06-2F46-497F-A281-D323A93BB76F}" srcOrd="1" destOrd="0" presId="urn:microsoft.com/office/officeart/2005/8/layout/process4"/>
    <dgm:cxn modelId="{48458F04-AE4F-497E-AEE7-DCCC07E943F5}" type="presParOf" srcId="{C0DC2BFA-4F5B-47EA-8C1B-EC726D86903F}" destId="{93806AF2-BB9A-45C1-B3CD-CE3C17D5747D}" srcOrd="2" destOrd="0" presId="urn:microsoft.com/office/officeart/2005/8/layout/process4"/>
    <dgm:cxn modelId="{93FD5849-D945-4D7B-AC67-6B953D1666B1}" type="presParOf" srcId="{93806AF2-BB9A-45C1-B3CD-CE3C17D5747D}" destId="{9002BAAF-8841-46F2-B17C-7A2E52C0CEFA}" srcOrd="0" destOrd="0" presId="urn:microsoft.com/office/officeart/2005/8/layout/process4"/>
    <dgm:cxn modelId="{C92BDF19-A02E-4F09-94B2-49933D766466}" type="presParOf" srcId="{C0DC2BFA-4F5B-47EA-8C1B-EC726D86903F}" destId="{9D6D31AF-E2BE-467D-9DF8-984B91111FD8}" srcOrd="3" destOrd="0" presId="urn:microsoft.com/office/officeart/2005/8/layout/process4"/>
    <dgm:cxn modelId="{50AB9A8E-0232-486B-B9F9-155695308F6D}" type="presParOf" srcId="{C0DC2BFA-4F5B-47EA-8C1B-EC726D86903F}" destId="{05DD1BA3-3653-4E2B-B5ED-40322CE591AA}" srcOrd="4" destOrd="0" presId="urn:microsoft.com/office/officeart/2005/8/layout/process4"/>
    <dgm:cxn modelId="{A4852A97-333A-408D-9AFE-B8FEE15012C1}" type="presParOf" srcId="{05DD1BA3-3653-4E2B-B5ED-40322CE591AA}" destId="{C6C0ACF6-5D79-4105-8A3C-E92F958D0F90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64EBD-87C4-41C1-B86F-87BE47915A77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sp:txBody>
      <dsp:txXfrm>
        <a:off x="0" y="4349687"/>
        <a:ext cx="10765665" cy="713602"/>
      </dsp:txXfrm>
    </dsp:sp>
    <dsp:sp modelId="{79F5715D-D603-4EAB-81A6-641F222322C2}">
      <dsp:nvSpPr>
        <dsp:cNvPr id="0" name=""/>
        <dsp:cNvSpPr/>
      </dsp:nvSpPr>
      <dsp:spPr>
        <a:xfrm rot="10800000">
          <a:off x="0" y="317546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sp:txBody>
      <dsp:txXfrm rot="10800000">
        <a:off x="0" y="3175464"/>
        <a:ext cx="10765665" cy="713136"/>
      </dsp:txXfrm>
    </dsp:sp>
    <dsp:sp modelId="{A8855252-A9D1-437F-AC1E-495FE38313AC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0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sp:txBody>
      <dsp:txXfrm rot="10800000">
        <a:off x="0" y="0"/>
        <a:ext cx="10765665" cy="713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BD64B-0BD3-456B-8387-EA2DD5B5935C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sp:txBody>
      <dsp:txXfrm>
        <a:off x="0" y="4349687"/>
        <a:ext cx="10765665" cy="713602"/>
      </dsp:txXfrm>
    </dsp:sp>
    <dsp:sp modelId="{9002BAAF-8841-46F2-B17C-7A2E52C0CEFA}">
      <dsp:nvSpPr>
        <dsp:cNvPr id="0" name=""/>
        <dsp:cNvSpPr/>
      </dsp:nvSpPr>
      <dsp:spPr>
        <a:xfrm rot="10800000">
          <a:off x="0" y="3262871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3262871"/>
        <a:ext cx="10765665" cy="713136"/>
      </dsp:txXfrm>
    </dsp:sp>
    <dsp:sp modelId="{C6C0ACF6-5D79-4105-8A3C-E92F958D0F90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1905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sp:txBody>
      <dsp:txXfrm rot="10800000">
        <a:off x="0" y="1905"/>
        <a:ext cx="10765665" cy="713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10/09/2019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82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9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91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10/09/2019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10/09/2019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t.wikipedia.org/wiki/Gato_de_Schr%C3%B6ding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Treinamento C#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19CD4-2298-4C14-8506-57058C17F5A8}"/>
              </a:ext>
            </a:extLst>
          </p:cNvPr>
          <p:cNvSpPr txBox="1"/>
          <p:nvPr/>
        </p:nvSpPr>
        <p:spPr>
          <a:xfrm>
            <a:off x="3273287" y="3429000"/>
            <a:ext cx="564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Por Felipe Junior Machado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24DB739A-94DB-47C9-87CA-D331C40A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529" y="5291814"/>
            <a:ext cx="1459471" cy="142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2186608" y="2630053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 Introdução à lógica</a:t>
            </a:r>
          </a:p>
        </p:txBody>
      </p:sp>
      <p:pic>
        <p:nvPicPr>
          <p:cNvPr id="11266" name="Picture 2" descr="Resultado de imagem para meme safadinho">
            <a:extLst>
              <a:ext uri="{FF2B5EF4-FFF2-40B4-BE49-F238E27FC236}">
                <a16:creationId xmlns:a16="http://schemas.microsoft.com/office/drawing/2014/main" id="{8A261724-0BE7-4334-8724-A78CE34B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469"/>
            <a:ext cx="1091440" cy="10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logica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lógica ?</a:t>
            </a:r>
          </a:p>
          <a:p>
            <a:pPr lvl="1"/>
            <a:r>
              <a:rPr lang="pt-BR" sz="2400" dirty="0"/>
              <a:t>Lógica de Programação é a técnica de desenvolver sequências lógicas para atingir um determinado objetivo.</a:t>
            </a:r>
            <a:endParaRPr lang="pt-BR" sz="2400" b="1" dirty="0"/>
          </a:p>
        </p:txBody>
      </p:sp>
      <p:pic>
        <p:nvPicPr>
          <p:cNvPr id="10242" name="Picture 2" descr="Resultado de imagem para lógica">
            <a:extLst>
              <a:ext uri="{FF2B5EF4-FFF2-40B4-BE49-F238E27FC236}">
                <a16:creationId xmlns:a16="http://schemas.microsoft.com/office/drawing/2014/main" id="{DA6BDD75-02CC-4C33-91BE-462112C4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24" y="3756991"/>
            <a:ext cx="2641517" cy="264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diferente.</a:t>
            </a:r>
          </a:p>
        </p:txBody>
      </p:sp>
      <p:pic>
        <p:nvPicPr>
          <p:cNvPr id="12290" name="Picture 2" descr="Resultado de imagem para meme aliens">
            <a:extLst>
              <a:ext uri="{FF2B5EF4-FFF2-40B4-BE49-F238E27FC236}">
                <a16:creationId xmlns:a16="http://schemas.microsoft.com/office/drawing/2014/main" id="{CDFE1911-1228-4608-8083-5F22250A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70" y="5391757"/>
            <a:ext cx="1806368" cy="18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</a:t>
            </a:r>
          </a:p>
        </p:txBody>
      </p:sp>
    </p:spTree>
    <p:extLst>
      <p:ext uri="{BB962C8B-B14F-4D97-AF65-F5344CB8AC3E}">
        <p14:creationId xmlns:p14="http://schemas.microsoft.com/office/powerpoint/2010/main" val="127379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Álgebra booliana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81B0F70-76B2-4A65-9D40-FD09F2FC2B48}"/>
              </a:ext>
            </a:extLst>
          </p:cNvPr>
          <p:cNvSpPr txBox="1">
            <a:spLocks/>
          </p:cNvSpPr>
          <p:nvPr/>
        </p:nvSpPr>
        <p:spPr>
          <a:xfrm>
            <a:off x="1492595" y="2401887"/>
            <a:ext cx="9905999" cy="230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/>
              <a:t>Álgebra?</a:t>
            </a:r>
          </a:p>
          <a:p>
            <a:pPr lvl="1"/>
            <a:r>
              <a:rPr lang="pt-BR" sz="3200"/>
              <a:t>George Boole (1815-1864).</a:t>
            </a:r>
          </a:p>
          <a:p>
            <a:pPr lvl="1"/>
            <a:r>
              <a:rPr lang="pt-BR" sz="3200"/>
              <a:t>Ver diferente os números.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7666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96348"/>
            <a:ext cx="9905999" cy="5764695"/>
          </a:xfrm>
        </p:spPr>
        <p:txBody>
          <a:bodyPr>
            <a:normAutofit/>
          </a:bodyPr>
          <a:lstStyle/>
          <a:p>
            <a:r>
              <a:rPr lang="pt-BR" sz="3600" dirty="0"/>
              <a:t>Tabela da verdade?</a:t>
            </a:r>
          </a:p>
          <a:p>
            <a:pPr lvl="1"/>
            <a:r>
              <a:rPr lang="pt-BR" sz="3200" dirty="0"/>
              <a:t>Negação de uma proposição p “~” { == }</a:t>
            </a:r>
          </a:p>
          <a:p>
            <a:pPr lvl="2"/>
            <a:r>
              <a:rPr lang="pt-BR" sz="3000" dirty="0"/>
              <a:t>P   3 + 3 = 6 (V)</a:t>
            </a:r>
          </a:p>
          <a:p>
            <a:pPr lvl="2"/>
            <a:r>
              <a:rPr lang="pt-BR" sz="3000" dirty="0"/>
              <a:t>~P 3 + 3 </a:t>
            </a:r>
            <a:r>
              <a:rPr lang="pt-BR" sz="2800" dirty="0"/>
              <a:t>≠ 6 (F)</a:t>
            </a:r>
            <a:endParaRPr lang="pt-BR" sz="4000" dirty="0"/>
          </a:p>
          <a:p>
            <a:pPr lvl="1"/>
            <a:r>
              <a:rPr lang="pt-BR" sz="3200" dirty="0"/>
              <a:t>Conjunção (^)  { &amp;&amp; }</a:t>
            </a:r>
          </a:p>
          <a:p>
            <a:pPr lvl="2"/>
            <a:r>
              <a:rPr lang="pt-BR" sz="3000" dirty="0"/>
              <a:t>2 &lt; 5 e 9 &gt; 1 = (V)</a:t>
            </a:r>
          </a:p>
          <a:p>
            <a:pPr lvl="2"/>
            <a:r>
              <a:rPr lang="pt-BR" sz="3000" dirty="0"/>
              <a:t>O gato dentro da caixa esta vivo e morto (?)</a:t>
            </a:r>
          </a:p>
          <a:p>
            <a:pPr lvl="2"/>
            <a:r>
              <a:rPr lang="pt-BR" sz="3000" dirty="0"/>
              <a:t>3 &gt; 1 e 99 &lt; 4 = (F)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2CE5FC-45F4-4826-B8A6-D54BAD5EF4D1}"/>
              </a:ext>
            </a:extLst>
          </p:cNvPr>
          <p:cNvSpPr/>
          <p:nvPr/>
        </p:nvSpPr>
        <p:spPr>
          <a:xfrm>
            <a:off x="9912923" y="6488668"/>
            <a:ext cx="27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Gato de </a:t>
            </a:r>
            <a:r>
              <a:rPr lang="pt-BR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Schrödinger</a:t>
            </a:r>
            <a:r>
              <a:rPr lang="pt-BR" dirty="0">
                <a:solidFill>
                  <a:srgbClr val="660099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pt-BR" b="0" i="0" u="none" strike="noStrike" dirty="0">
              <a:solidFill>
                <a:srgbClr val="660099"/>
              </a:solidFill>
              <a:effectLst/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362" name="Picture 2" descr="Resultado de imagem para gato">
            <a:extLst>
              <a:ext uri="{FF2B5EF4-FFF2-40B4-BE49-F238E27FC236}">
                <a16:creationId xmlns:a16="http://schemas.microsoft.com/office/drawing/2014/main" id="{DBAD45C9-2770-4413-B6AD-1D4117C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446933" y="0"/>
            <a:ext cx="717895" cy="10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lvl="1"/>
            <a:r>
              <a:rPr lang="pt-BR" sz="3200" dirty="0"/>
              <a:t>Disjunção (v) { || }</a:t>
            </a:r>
          </a:p>
          <a:p>
            <a:pPr lvl="2"/>
            <a:r>
              <a:rPr lang="pt-BR" sz="2800" dirty="0"/>
              <a:t>33 == 44 || 87 &lt; 99 = (V)</a:t>
            </a:r>
          </a:p>
          <a:p>
            <a:pPr lvl="2"/>
            <a:r>
              <a:rPr lang="pt-BR" sz="2800" dirty="0"/>
              <a:t>85 &gt; 99 || Palmeiras tem mundial = (?)</a:t>
            </a:r>
          </a:p>
          <a:p>
            <a:pPr lvl="2"/>
            <a:r>
              <a:rPr lang="pt-BR" sz="2800" dirty="0"/>
              <a:t>0 &gt; -1 || 4 / 2 = 2 (V)</a:t>
            </a:r>
          </a:p>
          <a:p>
            <a:pPr marL="914400" lvl="2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425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pt-BR" sz="2800" dirty="0"/>
              <a:t>TABELA</a:t>
            </a:r>
          </a:p>
          <a:p>
            <a:pPr marL="914400" lvl="2" indent="0">
              <a:buNone/>
            </a:pP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AA94392-9B5B-4721-8285-884B19CC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58080"/>
              </p:ext>
            </p:extLst>
          </p:nvPr>
        </p:nvGraphicFramePr>
        <p:xfrm>
          <a:off x="2325757" y="2131022"/>
          <a:ext cx="8567528" cy="371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136">
                  <a:extLst>
                    <a:ext uri="{9D8B030D-6E8A-4147-A177-3AD203B41FA5}">
                      <a16:colId xmlns:a16="http://schemas.microsoft.com/office/drawing/2014/main" val="2750740632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673370031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167976616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4145796204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3360501348"/>
                    </a:ext>
                  </a:extLst>
                </a:gridCol>
              </a:tblGrid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~P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^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v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77130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29777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0376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02691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33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CA17F4C1-8A94-4E5C-81D8-B4711EFFA3C8}"/>
              </a:ext>
            </a:extLst>
          </p:cNvPr>
          <p:cNvSpPr/>
          <p:nvPr/>
        </p:nvSpPr>
        <p:spPr>
          <a:xfrm>
            <a:off x="4672853" y="177032"/>
            <a:ext cx="28462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288348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091440" y="2626236"/>
            <a:ext cx="1137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Algoritmos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21661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07CBA-A7CD-484E-A19F-2C89DCB0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DC73F0-A037-4F9A-9963-CCB31FDD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 fluxograma?</a:t>
            </a:r>
          </a:p>
          <a:p>
            <a:endParaRPr lang="pt-BR" dirty="0"/>
          </a:p>
        </p:txBody>
      </p:sp>
      <p:pic>
        <p:nvPicPr>
          <p:cNvPr id="1026" name="Picture 2" descr="https://upload.wikimedia.org/wikipedia/commons/thumb/4/46/LampFlowchart_pt.svg/800px-LampFlowchart_pt.svg.png">
            <a:extLst>
              <a:ext uri="{FF2B5EF4-FFF2-40B4-BE49-F238E27FC236}">
                <a16:creationId xmlns:a16="http://schemas.microsoft.com/office/drawing/2014/main" id="{BB62443A-E055-4C54-B23E-54E8150A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1267432"/>
            <a:ext cx="36480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7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931503" y="2828835"/>
            <a:ext cx="900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Lógica de Programação</a:t>
            </a:r>
          </a:p>
        </p:txBody>
      </p:sp>
      <p:pic>
        <p:nvPicPr>
          <p:cNvPr id="6" name="Imagem 5" descr="Uma imagem contendo pessoa, homem, interior&#10;&#10;Descrição gerada automaticamente">
            <a:extLst>
              <a:ext uri="{FF2B5EF4-FFF2-40B4-BE49-F238E27FC236}">
                <a16:creationId xmlns:a16="http://schemas.microsoft.com/office/drawing/2014/main" id="{03EEC15F-3FFC-4459-9F38-7AB2336F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2139"/>
            <a:ext cx="1525484" cy="14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>
            <a:extLst>
              <a:ext uri="{FF2B5EF4-FFF2-40B4-BE49-F238E27FC236}">
                <a16:creationId xmlns:a16="http://schemas.microsoft.com/office/drawing/2014/main" id="{3B443BA8-F773-4FB7-9619-44D3DACFEDE3}"/>
              </a:ext>
            </a:extLst>
          </p:cNvPr>
          <p:cNvSpPr/>
          <p:nvPr/>
        </p:nvSpPr>
        <p:spPr>
          <a:xfrm>
            <a:off x="1263650" y="513318"/>
            <a:ext cx="2628900" cy="11811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Terminação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A9A159-0999-44DF-9E60-0DC5804B2A34}"/>
              </a:ext>
            </a:extLst>
          </p:cNvPr>
          <p:cNvSpPr/>
          <p:nvPr/>
        </p:nvSpPr>
        <p:spPr>
          <a:xfrm>
            <a:off x="4184652" y="780702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 Sans" panose="020B0606030504020204" pitchFamily="34" charset="0"/>
              </a:rPr>
              <a:t>Indica o início ou o fim de um fluxo no diagrama de processos.</a:t>
            </a:r>
            <a:endParaRPr lang="pt-BR" dirty="0"/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AEE02953-95E3-4BD9-9DDF-CF59F6F7C131}"/>
              </a:ext>
            </a:extLst>
          </p:cNvPr>
          <p:cNvSpPr/>
          <p:nvPr/>
        </p:nvSpPr>
        <p:spPr>
          <a:xfrm>
            <a:off x="1358900" y="2051734"/>
            <a:ext cx="2349500" cy="11811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64AA00A-4427-45D9-A60F-3FF3EDACAE27}"/>
              </a:ext>
            </a:extLst>
          </p:cNvPr>
          <p:cNvSpPr/>
          <p:nvPr/>
        </p:nvSpPr>
        <p:spPr>
          <a:xfrm>
            <a:off x="4184652" y="2167013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 um determinado processo e suas funções e atividades.</a:t>
            </a:r>
          </a:p>
        </p:txBody>
      </p:sp>
      <p:sp>
        <p:nvSpPr>
          <p:cNvPr id="8" name="Fluxograma: Decisão 7">
            <a:extLst>
              <a:ext uri="{FF2B5EF4-FFF2-40B4-BE49-F238E27FC236}">
                <a16:creationId xmlns:a16="http://schemas.microsoft.com/office/drawing/2014/main" id="{D9774E70-147A-4290-A3C1-27E8881F2DCD}"/>
              </a:ext>
            </a:extLst>
          </p:cNvPr>
          <p:cNvSpPr/>
          <p:nvPr/>
        </p:nvSpPr>
        <p:spPr>
          <a:xfrm>
            <a:off x="1422400" y="3658284"/>
            <a:ext cx="2222500" cy="179739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Decisão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CAA7562-ADBD-44A9-88B2-1B423FCE4450}"/>
              </a:ext>
            </a:extLst>
          </p:cNvPr>
          <p:cNvSpPr/>
          <p:nvPr/>
        </p:nvSpPr>
        <p:spPr>
          <a:xfrm>
            <a:off x="4184652" y="40446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Open Sans" panose="020B0606030504020204" pitchFamily="34" charset="0"/>
              </a:rPr>
              <a:t>Mostra que uma decisão terá que ser tomada e que o fluxo do processo seguirá determinada direção em função dessa decisão.</a:t>
            </a:r>
            <a:endParaRPr lang="pt-BR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EFF1BA7-01CF-4AE2-920E-CBF514354B02}"/>
              </a:ext>
            </a:extLst>
          </p:cNvPr>
          <p:cNvSpPr/>
          <p:nvPr/>
        </p:nvSpPr>
        <p:spPr>
          <a:xfrm>
            <a:off x="1536700" y="5850458"/>
            <a:ext cx="2222500" cy="385242"/>
          </a:xfrm>
          <a:prstGeom prst="rightArrow">
            <a:avLst>
              <a:gd name="adj1" fmla="val 30220"/>
              <a:gd name="adj2" fmla="val 86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3BB86F8-7C15-4DEF-9E3A-F892081963CD}"/>
              </a:ext>
            </a:extLst>
          </p:cNvPr>
          <p:cNvSpPr/>
          <p:nvPr/>
        </p:nvSpPr>
        <p:spPr>
          <a:xfrm>
            <a:off x="4184652" y="5858413"/>
            <a:ext cx="3670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BlinkMacSystemFont"/>
              </a:rPr>
              <a:t>Seta de fluxo, indica direção do fluxo.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330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A21EBC-3869-4D41-9129-9326AC55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27828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1 – Criar um fluxograma de um processo de troca de pneu.</a:t>
            </a:r>
          </a:p>
          <a:p>
            <a:pPr marL="0" indent="0">
              <a:buNone/>
            </a:pPr>
            <a:r>
              <a:rPr lang="pt-BR" dirty="0"/>
              <a:t>2 – Criar um fluxograma para locar um livro em uma biblioteca.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AD4872-441C-4AD0-AF72-0F2298B6A504}"/>
              </a:ext>
            </a:extLst>
          </p:cNvPr>
          <p:cNvSpPr/>
          <p:nvPr/>
        </p:nvSpPr>
        <p:spPr>
          <a:xfrm>
            <a:off x="4550449" y="533399"/>
            <a:ext cx="28462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174425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14574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5948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24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manipulação meme gif">
            <a:extLst>
              <a:ext uri="{FF2B5EF4-FFF2-40B4-BE49-F238E27FC236}">
                <a16:creationId xmlns:a16="http://schemas.microsoft.com/office/drawing/2014/main" id="{4B7EFCAC-4447-4143-8F71-096CC3459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530625" y="2828835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Sistemas computacionais </a:t>
            </a:r>
          </a:p>
        </p:txBody>
      </p:sp>
    </p:spTree>
    <p:extLst>
      <p:ext uri="{BB962C8B-B14F-4D97-AF65-F5344CB8AC3E}">
        <p14:creationId xmlns:p14="http://schemas.microsoft.com/office/powerpoint/2010/main" val="399341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funciona o </a:t>
            </a:r>
            <a:r>
              <a:rPr lang="pt-BR" b="1" dirty="0"/>
              <a:t>núcleo</a:t>
            </a:r>
            <a:r>
              <a:rPr lang="pt-BR" dirty="0"/>
              <a:t> de </a:t>
            </a:r>
            <a:r>
              <a:rPr lang="pt-BR" b="1" dirty="0"/>
              <a:t>processamento?</a:t>
            </a:r>
          </a:p>
          <a:p>
            <a:pPr lvl="1"/>
            <a:r>
              <a:rPr lang="pt-BR" sz="2400" b="1" dirty="0"/>
              <a:t>CPU ?  - Unidade Central de Processamento expressão antiga.</a:t>
            </a:r>
          </a:p>
          <a:p>
            <a:pPr lvl="1"/>
            <a:r>
              <a:rPr lang="pt-BR" sz="2400" b="1" dirty="0"/>
              <a:t>Pilha de processamento.</a:t>
            </a:r>
          </a:p>
          <a:p>
            <a:pPr lvl="1"/>
            <a:r>
              <a:rPr lang="pt-BR" sz="2400" b="1" dirty="0"/>
              <a:t>32 x 64   e 86 ?  “</a:t>
            </a:r>
            <a:r>
              <a:rPr lang="pt-BR" sz="2400" dirty="0"/>
              <a:t>8086”</a:t>
            </a:r>
          </a:p>
          <a:p>
            <a:pPr lvl="1"/>
            <a:r>
              <a:rPr lang="pt-BR" sz="2400" b="1" dirty="0"/>
              <a:t>ASCII 0 a 255, CHARSET</a:t>
            </a:r>
          </a:p>
          <a:p>
            <a:pPr lvl="1"/>
            <a:r>
              <a:rPr lang="pt-BR" sz="2400" b="1" dirty="0"/>
              <a:t>BIT, mbps, </a:t>
            </a:r>
            <a:r>
              <a:rPr lang="pt-BR" sz="2400" b="1" dirty="0" err="1"/>
              <a:t>Calc</a:t>
            </a:r>
            <a:r>
              <a:rPr lang="pt-BR" sz="2400" b="1" dirty="0"/>
              <a:t> </a:t>
            </a:r>
            <a:r>
              <a:rPr lang="pt-BR" sz="2400" b="1" dirty="0" err="1"/>
              <a:t>win</a:t>
            </a:r>
            <a:r>
              <a:rPr lang="pt-BR" sz="2400" b="1" dirty="0"/>
              <a:t> 10 </a:t>
            </a:r>
            <a:r>
              <a:rPr lang="pt-BR" sz="2400" b="1" dirty="0" err="1"/>
              <a:t>calc</a:t>
            </a:r>
            <a:r>
              <a:rPr lang="pt-BR" sz="2400" b="1" dirty="0"/>
              <a:t>.</a:t>
            </a:r>
          </a:p>
          <a:p>
            <a:pPr lvl="2"/>
            <a:r>
              <a:rPr lang="pt-BR" dirty="0"/>
              <a:t>11111011100 ?</a:t>
            </a:r>
            <a:endParaRPr lang="pt-BR" sz="22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846120-AE85-4F6D-829E-35B2F09D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48" y="3238590"/>
            <a:ext cx="5417519" cy="30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1196D5-2414-4FF4-8202-AE97183B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91" y="1718872"/>
            <a:ext cx="9413943" cy="4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pt-BR" sz="3200" dirty="0" err="1"/>
              <a:t>Assemblies</a:t>
            </a:r>
            <a:r>
              <a:rPr lang="pt-BR" sz="3200" dirty="0"/>
              <a:t>.</a:t>
            </a:r>
          </a:p>
          <a:p>
            <a:r>
              <a:rPr lang="pt-BR" sz="3200" dirty="0"/>
              <a:t>DLL_HELL</a:t>
            </a:r>
          </a:p>
          <a:p>
            <a:r>
              <a:rPr lang="pt-BR" sz="3200" dirty="0"/>
              <a:t>GAC.</a:t>
            </a:r>
          </a:p>
          <a:p>
            <a:pPr lvl="1"/>
            <a:r>
              <a:rPr lang="pt-BR" sz="3200" dirty="0"/>
              <a:t>Cache de Assembly Global</a:t>
            </a:r>
          </a:p>
          <a:p>
            <a:pPr lvl="2"/>
            <a:r>
              <a:rPr lang="pt-BR" sz="3200" b="1" dirty="0"/>
              <a:t>%</a:t>
            </a:r>
            <a:r>
              <a:rPr lang="pt-BR" sz="3200" b="1" dirty="0" err="1"/>
              <a:t>windir</a:t>
            </a:r>
            <a:r>
              <a:rPr lang="pt-BR" sz="3200" b="1" dirty="0"/>
              <a:t>%\Microsoft.NET\</a:t>
            </a:r>
            <a:r>
              <a:rPr lang="pt-BR" sz="3200" b="1" dirty="0" err="1"/>
              <a:t>assembly</a:t>
            </a:r>
            <a:endParaRPr lang="pt-BR" sz="3200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b="1" dirty="0"/>
          </a:p>
        </p:txBody>
      </p:sp>
      <p:pic>
        <p:nvPicPr>
          <p:cNvPr id="9218" name="Picture 2" descr="Resultado de imagem para diabo desenho">
            <a:extLst>
              <a:ext uri="{FF2B5EF4-FFF2-40B4-BE49-F238E27FC236}">
                <a16:creationId xmlns:a16="http://schemas.microsoft.com/office/drawing/2014/main" id="{2BCEE551-29C9-4BB0-8126-D36922FD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1374">
            <a:off x="11325352" y="5991351"/>
            <a:ext cx="733631" cy="7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76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0</TotalTime>
  <Words>388</Words>
  <Application>Microsoft Office PowerPoint</Application>
  <PresentationFormat>Widescreen</PresentationFormat>
  <Paragraphs>102</Paragraphs>
  <Slides>21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Arial</vt:lpstr>
      <vt:lpstr>BlinkMacSystemFont</vt:lpstr>
      <vt:lpstr>Calibri</vt:lpstr>
      <vt:lpstr>Open Sans</vt:lpstr>
      <vt:lpstr>Rockwell</vt:lpstr>
      <vt:lpstr>Tahoma</vt:lpstr>
      <vt:lpstr>Tw Cen MT</vt:lpstr>
      <vt:lpstr>Circuito</vt:lpstr>
      <vt:lpstr>Treinamento 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computacional</vt:lpstr>
      <vt:lpstr>Arquitetura computacional</vt:lpstr>
      <vt:lpstr>Arquitetura computacional</vt:lpstr>
      <vt:lpstr>Apresentação do PowerPoint</vt:lpstr>
      <vt:lpstr>O que é logica de programação</vt:lpstr>
      <vt:lpstr>Matemática discreta</vt:lpstr>
      <vt:lpstr>Matemática discreta</vt:lpstr>
      <vt:lpstr>Álgebra booliana</vt:lpstr>
      <vt:lpstr>Apresentação do PowerPoint</vt:lpstr>
      <vt:lpstr>Apresentação do PowerPoint</vt:lpstr>
      <vt:lpstr>Apresentação do PowerPoint</vt:lpstr>
      <vt:lpstr>Apresentação do PowerPoint</vt:lpstr>
      <vt:lpstr>Fluxogramas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2019-07-08T02:06:53Z</dcterms:created>
  <dcterms:modified xsi:type="dcterms:W3CDTF">2019-09-10T17:50:52Z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